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E3D0-97F1-46C6-AD86-8F33B8A0F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17D63-C82B-4607-8652-3BCA1FA03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29D85-642A-4BBC-9D56-59A1E4C0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88FF7-84F0-41FC-93BD-FA9D322F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DC047-DC42-4BEC-AAA5-EA9626AB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4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8256-4325-444D-9D23-B8C1F646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2AB7C-ADB7-48BB-862A-47D4EFDED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E31E3-D7B2-43B1-83E2-3A0492E3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1BDD-9032-4154-8E42-8F15A8E8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254E5-4007-4BDA-BCE2-3A1792DB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2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AC29E-9F8F-4043-B578-C40E953C5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AC128-C819-468D-B943-74241B7C6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EADEC-95BB-4CAA-98D0-FA2ACEBD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DF8B2-945E-4C7E-8FF6-99AF8890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F25AD-87A4-4D98-8EAB-E63D1C33C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0E36-43D2-48AA-B830-A729FCE4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19196-5ABB-48D3-922B-728897E22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0AC1E-CD6A-4CB9-853A-ECAC694F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3026F-E2CC-45B6-BBC9-A715678F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E77F-367B-4042-AE68-41CF0709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3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58E3-C576-4A71-9DD4-72B69705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93E73-04B1-452D-BDAC-AFC71FCFA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78909-A3F4-4352-A096-90B39D10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F4884-2C31-4E31-AEBA-8E2C2C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EFBA-F7E7-4C1D-986C-627B0D28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2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56DD-670E-4716-80CD-A4D169AE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B150-8E9C-4F11-89DF-49EA5DE51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AAD58-5DE0-4F4C-9262-C54F63A1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8F657-1390-4DD7-AFD9-9E501B0EC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D9911-4483-4C36-9A89-E02E9325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88E1F-3481-4E09-AAC0-E18E54D5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82913-885B-4BD7-8BEE-29A06CD2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67C41-CD86-43C4-B05A-11FACF67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C3222-A120-486D-9476-EFE5BD066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D542-751E-4A3F-89E6-D6151B1BA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6F544-9C49-4D0D-8C8D-6D64A5AF1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595E46-2E41-4002-9B52-BAEDDD4B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4C014-22A0-4480-8B7B-15405EAF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848F7-9E62-4443-879B-CD60E3DF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1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2216-7A92-4309-843A-E453BAFB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9EB04-0A86-4B80-901E-A810F0BA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EBAF9-82E9-4780-8710-AA947B31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4146B-65DF-43FC-B265-49026762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E86D3-2DD8-4D6E-B7A5-2CA83950F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10F26-171E-4CF1-832C-96B388CC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3B553-D3A2-4CA3-8331-7996E7EC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94D-1502-459C-8A68-21FBB4B0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1A12E-ADC3-4438-A7E2-4EAD07992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8DB49-99E7-448C-B405-9B8C36229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34EC4-34F8-4528-B969-C0BDB0CE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56A3A-3127-40E2-BAB4-16B4ED26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9B746-2CC3-4841-8568-801C307C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A059D-9D18-4BE6-B73C-B6812BF4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439AC-A5BE-4960-B85C-7244C1DEF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54535-4938-4B13-9D72-98DF4A674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520B9-9BFE-4D3B-BDED-503A8F70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A61C3-912F-464A-89FA-51D43E86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7208-4D98-4174-9BE5-41DD4FD7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7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3E4F6-8B84-4836-A28B-E0167EC3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AF670-70E2-4EAD-B72B-6667CECE0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57AB3-CEB7-4FFF-A4B1-5E841CF0A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48E8A-282D-4FC4-968F-C59551271545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9877-D6F4-472D-9BF1-7FBD77AC8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326FD-EAD4-497A-89E2-091E3775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A7094-E570-4BC4-AB98-3BC301B72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7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66B3-C911-42A1-9160-705B96A7D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Decoration of Corrulute body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B19B5-786C-4557-B878-EBA9F16A8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7892-E4E4-484B-85D8-CD0E621A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3B0996-A80E-4DD8-A1B9-A25B4758C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876C-00C1-4EBF-942F-A59BDCDC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7756B3-7C6C-4A10-87DC-FB38D7235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9C57-D17E-4742-B485-A0DE04E8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AE0D2B-63C0-4C9E-B6BE-EE7CCFCD4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DF71-FB07-434E-BE3A-7B4A2CAE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AE6C8D-A113-4796-AD84-56AA485D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80EF-4167-40CC-B091-EC068480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7FFD85-73EB-4BFB-9A56-2CF1C356D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AC8A-5A7C-415B-A18A-C4C133CA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43019E-5E34-49DF-AAC8-5BC2CBF75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ECD8-6A7C-44C0-B766-2014A4AB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8D60B6-C0DF-4415-BA5A-39120B653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805" y="-6292"/>
            <a:ext cx="9152389" cy="68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154F-8BF7-44D2-ACE9-0A0EF7DB6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7965BC-556F-4E46-8CD8-DFE849C96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DC95-B254-430D-9E26-2957C0AA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4E5D53-2A95-40C7-BF69-1CBC9BC8B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2CFD-D7DA-4A1A-BD23-AE9E6D3C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830C68-127B-406F-AA75-21529C912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3841-B135-4806-8477-922DF5AF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0F780-8565-4E7E-A6D1-CAE8CBEA4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890" y="0"/>
            <a:ext cx="8976220" cy="67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92C9-F863-4ADC-AAE4-9FA043CE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B1FC77-3E63-493C-9B77-338D7425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74A-B3B1-4230-A0BE-AA798AC4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7A953F-3493-4F82-B7CB-2ED2320A8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1208-B4EB-42A2-B361-48BE457B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99C1D7-3CFD-4ED8-ABEC-6F15D2150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E195-3FB1-405B-A573-8EBBAA17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F39D26-6807-439B-8879-978E9B6A7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805" y="0"/>
            <a:ext cx="9152389" cy="68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12EC-3262-47FF-8699-9BD906B1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0D1EA3-18C8-4AF3-AA39-C2CF836BF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805" y="0"/>
            <a:ext cx="9152389" cy="68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E90B-0F8D-4B55-AA69-815CC209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88F936-D90F-4A98-85B6-8CACBEFB2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B2B2-B424-460E-BF04-2C7A8353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548311-05AD-4CA8-85C0-6DE640B4F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548F0-9AF2-45E9-A5B7-6BA34480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F3A993-DFEB-471B-981D-50E7F688A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84A2-6D60-4AA9-B42D-CF3784E1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B94A81-45B7-4209-B0DA-B09751D9C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315" y="0"/>
            <a:ext cx="9015369" cy="67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261E-0CEC-44ED-A364-4026FF50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C6007A-C423-4A35-9582-DE3890058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686" y="130029"/>
            <a:ext cx="8970628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08BC-2114-4CEF-AFB6-1606E140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2489E3-FA73-4506-B492-3978D731C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62E0D-04E8-4813-A3F8-4C549164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DC32CE-C21E-4E58-B8CA-F7435F8BB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DB99-FAA8-46E9-9A40-5BB4AAE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E0731D-28FF-4028-9931-9D9D51196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194" y="0"/>
            <a:ext cx="9135611" cy="68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BE47-04F4-4F9B-A059-E469A894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146F9-B8D6-491F-B578-939044DC3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4290-A141-4281-AB5E-02BB4787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4DE451-51F6-476E-BCCB-7ECE6CE09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611" y="-12584"/>
            <a:ext cx="9160778" cy="68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</Words>
  <Application>Microsoft Office PowerPoint</Application>
  <PresentationFormat>Widescreen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Decoration of Corrulute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Decoration of Corrulute body</dc:title>
  <dc:creator>Neil Turner</dc:creator>
  <cp:lastModifiedBy>Neil Turner</cp:lastModifiedBy>
  <cp:revision>3</cp:revision>
  <dcterms:created xsi:type="dcterms:W3CDTF">2022-01-13T14:39:58Z</dcterms:created>
  <dcterms:modified xsi:type="dcterms:W3CDTF">2022-02-16T09:36:41Z</dcterms:modified>
</cp:coreProperties>
</file>